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Arrival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Arrival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Flights on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Flights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Flights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Delay Reasons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CRS - strong tool in delays management</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Types of Delay Contribution in Minutes by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Departure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 State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Reasons of Cancellation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State 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Airline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51d24c87-a008-4c99-9afc-849d2271ccfc?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b274886872a341d3" /><Relationship Type="http://schemas.openxmlformats.org/officeDocument/2006/relationships/slideLayout" Target="/ppt/slideLayouts/slideLayout8.xml" Id="Rdd6eb838cf4b42a2" /><Relationship Type="http://schemas.openxmlformats.org/officeDocument/2006/relationships/hyperlink" Target="https://app.powerbi.com/groups/me/reports/51d24c87-a008-4c99-9afc-849d2271ccfc/?pbi_source=PowerPoint" TargetMode="External" Id="RelId0" /><Relationship Type="http://schemas.openxmlformats.org/officeDocument/2006/relationships/image" Target="/ppt/media/image4.png" Id="imgId870"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83f9faafe69b41a1" /><Relationship Type="http://schemas.openxmlformats.org/officeDocument/2006/relationships/slideLayout" Target="/ppt/slideLayouts/slideLayout8.xml" Id="Rcb2f549b8a5d4e86" /><Relationship Type="http://schemas.openxmlformats.org/officeDocument/2006/relationships/hyperlink" Target="https://app.powerbi.com/groups/me/reports/51d24c87-a008-4c99-9afc-849d2271ccfc/?pbi_source=PowerPoint" TargetMode="External" Id="RelId1" /><Relationship Type="http://schemas.openxmlformats.org/officeDocument/2006/relationships/image" Target="/ppt/media/image5.png" Id="imgId871"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fe2a2ef50e0e4102" /><Relationship Type="http://schemas.openxmlformats.org/officeDocument/2006/relationships/slideLayout" Target="/ppt/slideLayouts/slideLayout8.xml" Id="R5a515bedab9a493d" /><Relationship Type="http://schemas.openxmlformats.org/officeDocument/2006/relationships/hyperlink" Target="https://app.powerbi.com/groups/me/reports/51d24c87-a008-4c99-9afc-849d2271ccfc/?pbi_source=PowerPoint" TargetMode="External" Id="RelId2" /><Relationship Type="http://schemas.openxmlformats.org/officeDocument/2006/relationships/image" Target="/ppt/media/image6.png" Id="imgId872"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16e9b009f5ac456b" /><Relationship Type="http://schemas.openxmlformats.org/officeDocument/2006/relationships/slideLayout" Target="/ppt/slideLayouts/slideLayout8.xml" Id="R603f34150f42447f" /><Relationship Type="http://schemas.openxmlformats.org/officeDocument/2006/relationships/hyperlink" Target="https://app.powerbi.com/groups/me/reports/51d24c87-a008-4c99-9afc-849d2271ccfc/?pbi_source=PowerPoint" TargetMode="External" Id="RelId3" /><Relationship Type="http://schemas.openxmlformats.org/officeDocument/2006/relationships/image" Target="/ppt/media/image7.png" Id="imgId87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Airport Authority Data 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02.06.2023 11:24:17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28.05.2023 22:27:17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Arrival ,Departure ,image ,image ,shape ,textbox ,textbox ,Departure ,shape ,image ,image ,Arrival ,image ,shape ,Flights on Time ,image ,image ,shape ,Total Flights ,image ,shape ,shape ,textbox ,image ,textbox ,image ,image ,image ,card ,card ,card ,shape ,textbox ,textbox ,textbox ,textbox ,shape ,actionButton ,shape ,textbox ,textbox ,textbox ,shape ,shape ,shape ,shape ,shape ,shape ,shape ,shape ,card ,card ,textbox ,textbox ,textbox ,textbox ,image ,image ,image ,image ,actionButton ,actionButton ,actionButton ,shape ,shape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8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Main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hape ,textbox ,image ,actionButton ,actionButton ,shape ,shape ,Flights by Month ,textbox ,shape ,shapeMap ,textbox ,card ,shape ,Total Flights by Airline ,textbox ,card ,shape ,tableEx ,Airlines ,textbox ,Button State ,Button City ,Button Airline ,tableEx ,shape ,card ,card ,shape ,shape ,shape ,textbox ,shape ,shape ,Slicer Month ,Slicer Airline ,Slicer Airline ,shape ,Slicer Airline ,shape ,card ,textbox ,shape ,shape ,shape ,shape ,actionButton ,shape ,card ,shape ,shape ,imag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87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Flight Analisys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Delay Reasons ,shape ,textbox ,image ,actionButton ,actionButton ,shape ,actionButton ,shape ,shape ,shape ,slicer ,slicer ,slicer ,shape ,shape ,slicer ,shape ,shape ,Departure ,textbox ,shape ,shape ,clusteredColumnChart ,shape ,tableEx ,Button Airline ,Button State ,Button City ,shape ,shape ,textbox ,Departure ,Departure ,shape ,shape ,lineChart ,shape ,Types of Delay Contribution in Minutes by Month ,shape ,shape ,Departure ,Departure ,Departure ,Departure ,shape ,shape ,Departure ,image ,Table State ,tableEx ,image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8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Delay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Reasons of Cancellation ,shape ,lineChart ,shape ,textbox ,image ,actionButton ,actionButton ,shape ,actionButton ,shape ,shape ,shape ,card ,shape ,slicer ,slicer ,slicer ,card ,textbox ,shape ,shape ,barChart ,textbox ,Airline ,Button State 1 ,shape ,tableEx ,textbox ,textbox ,shape ,shape ,barChart ,card ,shape ,shape ,slicer ,shape ,shape ,ribbonChart ,card ,State Table ,tableEx ,Button State ,Button City ,Button Airline 1 ,card ,shape ,shape ,image ,image ,image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87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Cancellation Analysis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